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Немедекаментозні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812" y="4365000"/>
            <a:ext cx="28479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16667"/>
            <a:ext cx="7547414" cy="4533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 у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 знань щодо немедикаментозних  засобів лікування та реабілітації, правил їх застосування при різних захворюваннях та при обмеженні життєдіяльності та функціонування.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20" y="541866"/>
            <a:ext cx="7919948" cy="574040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«Немедикаментозні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реабілітації»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навчальна дисципліна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 формування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умінь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реабілітації в подальшому навчанні та професійній діяльності; навчає використовувати немедикаментозні  методи лікування та реабілітації в лікарський практиці для забезпечення профілактики захворювань, а також для більш швидкого відновлення здоров’я, якості життя і працездатності у хворих різноманітного профілю; забезпечує своєчасну діагностику та попередження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передпатологічних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змін та патологічних станів, які виникають в людському організмі.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506133"/>
            <a:ext cx="8466667" cy="34205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враховує та інтерпретує попередні знання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 медико-біологічних і спеціальних дисциплін, передбачає можливість використання отриманих знань в процесі вивчення наступних дисциплін з проблем фізичної реабілітації, рекреації тощо.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69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69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92" y="237595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1383</TotalTime>
  <Words>135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Немедекаментозні методи лікування та реабілітації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40</cp:revision>
  <dcterms:created xsi:type="dcterms:W3CDTF">2012-11-28T20:51:53Z</dcterms:created>
  <dcterms:modified xsi:type="dcterms:W3CDTF">2024-04-15T10:27:09Z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